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9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77072" y="1092628"/>
            <a:ext cx="5301217" cy="10773397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251" t="0" r="-425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4314" y="229485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734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73644" y="3313973"/>
            <a:ext cx="7028459" cy="2353799"/>
            <a:chOff x="0" y="0"/>
            <a:chExt cx="9371279" cy="313839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310092"/>
              <a:ext cx="9371279" cy="162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49"/>
                </a:lnSpc>
              </a:pPr>
              <a:r>
                <a:rPr lang="en-US" sz="8124">
                  <a:solidFill>
                    <a:srgbClr val="F1E9E9"/>
                  </a:solidFill>
                  <a:latin typeface="Open Sauce Semi-Bold"/>
                </a:rPr>
                <a:t>GroupUP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2613254"/>
              <a:ext cx="9371279" cy="525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646464"/>
                  </a:solidFill>
                  <a:latin typeface="Open Sauce"/>
                </a:rPr>
                <a:t>Elia Schmid 35823, Fabian Schotte 35604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01578"/>
            <a:ext cx="520198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 u="none">
                <a:solidFill>
                  <a:srgbClr val="F1E9E9"/>
                </a:solidFill>
                <a:latin typeface="Open Sauce Semi-Bold"/>
              </a:rPr>
              <a:t>Agenda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11121105" y="3243473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Zielgruppen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2161" y="3316498"/>
            <a:ext cx="67898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Heavy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1105" y="4055374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App Vorschau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12161" y="4128399"/>
            <a:ext cx="67898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Heavy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21105" y="4869656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Fragen?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2161" y="4942681"/>
            <a:ext cx="678983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Heavy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1762"/>
            <a:ext cx="5066791" cy="6205538"/>
            <a:chOff x="0" y="0"/>
            <a:chExt cx="829947" cy="101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258" y="4009419"/>
            <a:ext cx="3167675" cy="117080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610604" y="2671762"/>
            <a:ext cx="5066791" cy="6205538"/>
            <a:chOff x="0" y="0"/>
            <a:chExt cx="829947" cy="1016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509" y="2671762"/>
            <a:ext cx="5066791" cy="6205538"/>
            <a:chOff x="0" y="0"/>
            <a:chExt cx="829947" cy="1016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26813" y="3927567"/>
            <a:ext cx="1834375" cy="1334508"/>
          </a:xfrm>
          <a:custGeom>
            <a:avLst/>
            <a:gdLst/>
            <a:ahLst/>
            <a:cxnLst/>
            <a:rect r="r" b="b" t="t" l="l"/>
            <a:pathLst>
              <a:path h="1334508" w="1834375">
                <a:moveTo>
                  <a:pt x="0" y="0"/>
                </a:moveTo>
                <a:lnTo>
                  <a:pt x="1834374" y="0"/>
                </a:lnTo>
                <a:lnTo>
                  <a:pt x="1834374" y="1334507"/>
                </a:lnTo>
                <a:lnTo>
                  <a:pt x="0" y="133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66803" y="3471327"/>
            <a:ext cx="1918202" cy="1790747"/>
          </a:xfrm>
          <a:custGeom>
            <a:avLst/>
            <a:gdLst/>
            <a:ahLst/>
            <a:cxnLst/>
            <a:rect r="r" b="b" t="t" l="l"/>
            <a:pathLst>
              <a:path h="1790747" w="1918202">
                <a:moveTo>
                  <a:pt x="0" y="0"/>
                </a:moveTo>
                <a:lnTo>
                  <a:pt x="1918202" y="0"/>
                </a:lnTo>
                <a:lnTo>
                  <a:pt x="1918202" y="1790747"/>
                </a:lnTo>
                <a:lnTo>
                  <a:pt x="0" y="1790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5606852"/>
            <a:ext cx="5066791" cy="1347390"/>
            <a:chOff x="0" y="0"/>
            <a:chExt cx="6755722" cy="17965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755722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1E9E9"/>
                  </a:solidFill>
                  <a:latin typeface="Open Sauce Bold"/>
                </a:rPr>
                <a:t>Hauptzielgruppen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76880"/>
              <a:ext cx="6755722" cy="354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Studenten &amp; Eltern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10604" y="5606852"/>
            <a:ext cx="5066791" cy="1918890"/>
            <a:chOff x="0" y="0"/>
            <a:chExt cx="6755722" cy="25585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755722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1E9E9"/>
                  </a:solidFill>
                  <a:latin typeface="Open Sauce Semi-Bold"/>
                </a:rPr>
                <a:t>Neue Freunde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76880"/>
              <a:ext cx="6755722" cy="1116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Viele haben keine Freunde oder </a:t>
              </a:r>
            </a:p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Bekannten nach einem </a:t>
              </a:r>
            </a:p>
            <a:p>
              <a:pPr algn="ctr" marL="0" indent="0" lvl="0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Umzug in eine neue Stadt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92509" y="5606852"/>
            <a:ext cx="5066791" cy="1489868"/>
            <a:chOff x="0" y="0"/>
            <a:chExt cx="6755722" cy="19864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6755722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1E9E9"/>
                  </a:solidFill>
                  <a:latin typeface="Open Sauce Semi-Bold"/>
                </a:rPr>
                <a:t>Hobbies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85850"/>
              <a:ext cx="6755722" cy="73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Eltern können Hobbies für ihre </a:t>
              </a:r>
            </a:p>
            <a:p>
              <a:pPr algn="ctr" marL="0" indent="0" lvl="0">
                <a:lnSpc>
                  <a:spcPts val="2275"/>
                </a:lnSpc>
              </a:pPr>
              <a:r>
                <a:rPr lang="en-US" sz="1625">
                  <a:solidFill>
                    <a:srgbClr val="F1E9E9"/>
                  </a:solidFill>
                  <a:latin typeface="Open Sauce"/>
                </a:rPr>
                <a:t>Kinderfinden usw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520198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</a:pPr>
            <a:r>
              <a:rPr lang="en-US" sz="2400">
                <a:solidFill>
                  <a:srgbClr val="F1E9E9"/>
                </a:solidFill>
                <a:latin typeface="Open Sauce"/>
              </a:rPr>
              <a:t>Zielgruppen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1582" y="4359275"/>
            <a:ext cx="5919788" cy="1568449"/>
            <a:chOff x="0" y="0"/>
            <a:chExt cx="7893050" cy="20912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41475"/>
              <a:ext cx="7893050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innerhalb von Android Studio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3871"/>
              <a:ext cx="7893050" cy="98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sz="4450">
                  <a:solidFill>
                    <a:srgbClr val="F1E9E9"/>
                  </a:solidFill>
                  <a:latin typeface="Open Sauce Semi-Bold"/>
                </a:rPr>
                <a:t>Live App Vorschau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3158" y="1462087"/>
            <a:ext cx="8534021" cy="8259241"/>
          </a:xfrm>
          <a:custGeom>
            <a:avLst/>
            <a:gdLst/>
            <a:ahLst/>
            <a:cxnLst/>
            <a:rect r="r" b="b" t="t" l="l"/>
            <a:pathLst>
              <a:path h="8259241" w="8534021">
                <a:moveTo>
                  <a:pt x="0" y="0"/>
                </a:moveTo>
                <a:lnTo>
                  <a:pt x="8534021" y="0"/>
                </a:lnTo>
                <a:lnTo>
                  <a:pt x="8534021" y="8259242"/>
                </a:lnTo>
                <a:lnTo>
                  <a:pt x="0" y="825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9" r="0" b="-12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Open Sauce"/>
              </a:rPr>
              <a:t>App Vorschau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Freeform 24" id="24"/>
          <p:cNvSpPr/>
          <p:nvPr/>
        </p:nvSpPr>
        <p:spPr>
          <a:xfrm flipH="false" flipV="false" rot="2217578">
            <a:off x="11512474" y="1515201"/>
            <a:ext cx="4483426" cy="2535173"/>
          </a:xfrm>
          <a:custGeom>
            <a:avLst/>
            <a:gdLst/>
            <a:ahLst/>
            <a:cxnLst/>
            <a:rect r="r" b="b" t="t" l="l"/>
            <a:pathLst>
              <a:path h="2535173" w="4483426">
                <a:moveTo>
                  <a:pt x="0" y="0"/>
                </a:moveTo>
                <a:lnTo>
                  <a:pt x="4483425" y="0"/>
                </a:lnTo>
                <a:lnTo>
                  <a:pt x="4483425" y="2535174"/>
                </a:lnTo>
                <a:lnTo>
                  <a:pt x="0" y="253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195282">
            <a:off x="954409" y="4449597"/>
            <a:ext cx="2401547" cy="4114800"/>
          </a:xfrm>
          <a:custGeom>
            <a:avLst/>
            <a:gdLst/>
            <a:ahLst/>
            <a:cxnLst/>
            <a:rect r="r" b="b" t="t" l="l"/>
            <a:pathLst>
              <a:path h="4114800" w="2401547">
                <a:moveTo>
                  <a:pt x="0" y="0"/>
                </a:moveTo>
                <a:lnTo>
                  <a:pt x="2401547" y="0"/>
                </a:lnTo>
                <a:lnTo>
                  <a:pt x="2401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533814" y="3578932"/>
            <a:ext cx="922037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-Bold"/>
              </a:rPr>
              <a:t>Gibt es noch Fragen?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DAF83Ob08dk</dc:identifier>
  <dcterms:modified xsi:type="dcterms:W3CDTF">2011-08-01T06:04:30Z</dcterms:modified>
  <cp:revision>1</cp:revision>
  <dc:title>GroupUP</dc:title>
</cp:coreProperties>
</file>